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seek.com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DeepSeek : L'Innovation IA qui Révolutionne le Paysage Technologique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 entreprise chinoise d'intelligence artificielle qui redéfinit les standards de performance et d'efficacité dans le domaine du traitement du langage naturel.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23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L'Avenir Commence Maintenant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2850237"/>
            <a:ext cx="7216259" cy="170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DeepSeek redéfinit les possibilités de l'IA en prouvant que performance exceptionnelle et rentabilité ne sont pas incompatibles.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93790" y="2510076"/>
            <a:ext cx="30480" cy="2381488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14671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seulement 18 mois d'existence, DeepSeek s'est imposé comme un acteur incontournable de l'intelligence artificielle, démontrant qu'innovation rapide et excellence technique peuvent coexister avec une approche économiquement viable.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853476"/>
            <a:ext cx="2542699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5064443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Une Ascension Fulgurante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21237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Fondation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52093" y="1774865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 2023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093" y="2169200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DeepSeek émerge dans l'écosystème technologique chinois avec une vision claire : démocratiser l'accès à des modèles d'IA de pointe.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2093" y="2831783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Spécialisation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52093" y="3285411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Traitement du langage naturel (NLP)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2093" y="3592949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Grands modèles de langage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2093" y="3900488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Solutions d'IA rentables</a:t>
            </a:r>
            <a:endParaRPr lang="en-US" sz="12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4099" y="1340882"/>
            <a:ext cx="7961709" cy="79617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11642765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Portfolio de Modèles : 5 Innovations Majeures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3425" y="1650206"/>
            <a:ext cx="4248150" cy="3066812"/>
          </a:xfrm>
          <a:prstGeom prst="roundRect">
            <a:avLst>
              <a:gd name="adj" fmla="val 28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50595" y="1867376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3474" y="2040255"/>
            <a:ext cx="282893" cy="2828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0595" y="270557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DeepSeek-LLM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0595" y="3158728"/>
            <a:ext cx="381381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Modèle de langage fondamental offrant des capacités multilingues exceptionnelles avec une architecture optimisée.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1125" y="1650206"/>
            <a:ext cx="4248150" cy="3066812"/>
          </a:xfrm>
          <a:prstGeom prst="roundRect">
            <a:avLst>
              <a:gd name="adj" fmla="val 28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08295" y="1867376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1174" y="2040255"/>
            <a:ext cx="282893" cy="28289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8295" y="270557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DeepSeek-Coder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408295" y="3158728"/>
            <a:ext cx="381381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Spécialisé dans la génération de code, supportant plus de 80 langages de programmation avec précision.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8825" y="1650206"/>
            <a:ext cx="4248150" cy="3066812"/>
          </a:xfrm>
          <a:prstGeom prst="roundRect">
            <a:avLst>
              <a:gd name="adj" fmla="val 28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65995" y="1867376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8874" y="2040255"/>
            <a:ext cx="282893" cy="28289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5995" y="2705576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DeepSeek-V2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65995" y="3158728"/>
            <a:ext cx="381381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Seconde génération apportant des améliorations significatives en termes de vitesse et d'efficacité énergétique.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33425" y="4926568"/>
            <a:ext cx="6477000" cy="2731532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50595" y="5143738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3474" y="5316617"/>
            <a:ext cx="282893" cy="28289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50595" y="598193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DeepSeek-V3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950595" y="6435090"/>
            <a:ext cx="604266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Dernière évolution majeure avec des capacités de raisonnement avancées et une réduction des coûts d'entraînement.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19975" y="4926568"/>
            <a:ext cx="6477000" cy="2731532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37145" y="5143738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0024" y="5316617"/>
            <a:ext cx="282893" cy="28289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37145" y="598193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DeepSeek-R1</a:t>
            </a:r>
            <a:endParaRPr lang="en-US" sz="2050" dirty="0"/>
          </a:p>
        </p:txBody>
      </p:sp>
      <p:sp>
        <p:nvSpPr>
          <p:cNvPr id="27" name="Text 20"/>
          <p:cNvSpPr/>
          <p:nvPr/>
        </p:nvSpPr>
        <p:spPr>
          <a:xfrm>
            <a:off x="7637145" y="6435090"/>
            <a:ext cx="604266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Modèle de raisonnement capable de résoudre des problèmes complexes avec une logique étape par étape transparente.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701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Exceptionnelle : Les Chiffres Qui Parlent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154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97.4%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47606" y="4833342"/>
            <a:ext cx="2940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Précision Benchmark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23761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MMLU dépassant les standards industriels pour la compréhension du langage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80154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85.2%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833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HumanEval Code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532376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Taux de réussite sur les tests de génération de code, surpassant GPT-4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80154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10x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833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Efficacité Coûts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532376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Réduction des coûts d'entraînement comparé aux modèles concurrents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80154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2.8M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833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Tokens/Seconde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532376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Vitesse de traitement optimisée pour les applications en temps réel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551" y="871180"/>
            <a:ext cx="7952899" cy="106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Innovante : Le Secret de l'Excellence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5551" y="2189798"/>
            <a:ext cx="1701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5551" y="2456021"/>
            <a:ext cx="795289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595551" y="2586752"/>
            <a:ext cx="299799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Optimisation des Paramètres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95551" y="2954655"/>
            <a:ext cx="79528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sparse permettant d'activer sélectivement les neurones pour maximiser l'efficacité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5551" y="3524488"/>
            <a:ext cx="1701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95551" y="3790712"/>
            <a:ext cx="795289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595551" y="3921443"/>
            <a:ext cx="271022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Entraînement Multi-Phase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95551" y="4289346"/>
            <a:ext cx="79528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Méthodologie d'entraînement progressive réduisant les besoins en ressources computationnelles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5551" y="4859179"/>
            <a:ext cx="1701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95551" y="5125403"/>
            <a:ext cx="795289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595551" y="5256133"/>
            <a:ext cx="2596277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Compression Intelligente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95551" y="5624036"/>
            <a:ext cx="79528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Techniques avancées de quantification maintenant les performances tout en réduisant la taille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95551" y="6193869"/>
            <a:ext cx="1701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595551" y="6460093"/>
            <a:ext cx="795289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595551" y="6590824"/>
            <a:ext cx="226445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Scalabilité Adaptative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95551" y="6958727"/>
            <a:ext cx="79528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Capacité à s'adapter à différentes infrastructures sans compromettre la qualité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0527"/>
            <a:ext cx="5543431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Applications Transformatrices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446" y="1250037"/>
            <a:ext cx="227802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IA Conversationnelle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2446" y="1679138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Assistants virtuels capables de dialogues naturels et contextuels, comprenant les nuances linguistiques et culturelles avec une précision remarquable.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446" y="2324695"/>
            <a:ext cx="6610707" cy="66107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4867" y="1250037"/>
            <a:ext cx="2525911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Génération de Contenu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04867" y="1679138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Création automatisée de textes marketing, articles techniques, rapports d'analyse et contenus créatifs adaptés aux besoins spécifiques des entreprises.</a:t>
            </a:r>
            <a:endParaRPr lang="en-US" sz="1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867" y="2324695"/>
            <a:ext cx="6610707" cy="66107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76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Solutions d'Entreprise : L'IA au Service de la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5621"/>
            <a:ext cx="2839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Analyse de Données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06039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Extraction d'insights stratégiques à partir de volumes massifs de données non structurées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40156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Client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506039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Automatisation intelligente des interactions client avec personnalisation en temps réel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01562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Développement Logiciel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860369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Accélération du cycle de développement grâce à la génération et révision de code assistée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401562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Recherche &amp; Innovation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860369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 de littérature scientifique et assistance à la découverte de nouvelles solutions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Vision Stratégique : Rentabilité et Performance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Accessibilité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Réduire les barrières à l'entrée pour les entreprises de toutes tailles souhaitant adopter l'IA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Maximiser les performances tout en minimisant les ressources computationnelles nécessaires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Innovation Continue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Développement itératif rapide avec intégration des dernières avancées en recherche IA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9280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Avantages Compétitifs Distinctifs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6177"/>
            <a:ext cx="3911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Rapport Qualité-Prix Inégalé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 performances de niveau GPT-4 pour une fraction du coût d'entraînement et d'inférence, démocratisant l'accès aux modèles de pointe.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746177"/>
            <a:ext cx="3471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 Source Stratégique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23659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Engagement envers la transparence avec publication des poids et architectures, favorisant l'innovation collaborative dans l'écosystème IA.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38526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Optimisation Multi-Langues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Excellence particulière en chinois et anglais, avec support étendu pour les langues asiatiques souvent sous-représentées.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2894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Déploiement Flexible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modulaire permettant un déploiement cloud, on-premise ou hybride selon les contraintes de souveraineté des données.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2025-12-05T15:23:02Z</dcterms:created>
  <dcterms:modified xsi:type="dcterms:W3CDTF">2025-12-05T15:23:02Z</dcterms:modified>
</cp:coreProperties>
</file>